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7" r:id="rId1"/>
  </p:sldMasterIdLst>
  <p:sldIdLst>
    <p:sldId id="273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6"/>
  </p:normalViewPr>
  <p:slideViewPr>
    <p:cSldViewPr snapToGrid="0">
      <p:cViewPr>
        <p:scale>
          <a:sx n="97" d="100"/>
          <a:sy n="97" d="100"/>
        </p:scale>
        <p:origin x="116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70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64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8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1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95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84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1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87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76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26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icago cityscape against sky">
            <a:extLst>
              <a:ext uri="{FF2B5EF4-FFF2-40B4-BE49-F238E27FC236}">
                <a16:creationId xmlns:a16="http://schemas.microsoft.com/office/drawing/2014/main" id="{4DAFD7BF-9EF0-889E-CA5F-D80389800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" t="9091" r="2311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98C5B-7AF2-6EB2-663F-567CD7DC3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Hotel Management System Analysis with SQL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463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7B5BF-E088-A046-29B9-8B4C76904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Query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19CC8-4839-703C-3A1F-3C97D6C3F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09" y="1122362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/>
              <a:t>What is the most common market segment type for reservations?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3E4E7BB-5E17-50F9-CC63-2629508722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7" r="28927" b="-1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397FC-3A29-3361-706E-BCA218DE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CD2F5-250A-A4E8-EC11-311569DCD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09" y="953037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many reservations have a booking status of "Confirmed"?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4D49A3D-133E-689B-AEA3-341A88E4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600423"/>
            <a:ext cx="5536001" cy="35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42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2420-A37D-6778-A550-0C5F524A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Query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071DB-9091-1612-CECA-EA0BF9F56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09" y="1122362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/>
              <a:t>What is the total number of adults and children across all reservations?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8B05A7-5FFC-531E-F19A-408A64256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" r="32664" b="-1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6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66261-9E9C-08D8-84C4-1ABDA9D1F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D5DFA-E275-C5A7-2363-6E839945D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09" y="953037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is the average number of weekend nights for reservations involving children?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with a white screen&#10;&#10;Description automatically generated with medium confidence">
            <a:extLst>
              <a:ext uri="{FF2B5EF4-FFF2-40B4-BE49-F238E27FC236}">
                <a16:creationId xmlns:a16="http://schemas.microsoft.com/office/drawing/2014/main" id="{9CF8AB89-C59A-35D7-DA9A-622C828AA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600423"/>
            <a:ext cx="5536001" cy="35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12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47D81-8060-DAA9-6279-17066EDB4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/>
              <a:t>Query 12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230D2-119E-F84D-74FA-0F903A572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r>
              <a:rPr lang="en-US" sz="1800"/>
              <a:t>How many reservations were made in each month of the year?</a:t>
            </a:r>
          </a:p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CB761-EC3E-52AB-959D-6D5513CB3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147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70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F9600-AC0D-F488-11D5-2E1CDB676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Query 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9B37A-94F3-285E-9518-CCDB7E158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is the average number of nights (both weekend and weekday) spent by guests for each room type?</a:t>
            </a:r>
          </a:p>
          <a:p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377A1A-0EEB-733F-8573-23512F90F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" r="32953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4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AFF05-913D-516F-9263-BEB14D886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Query 14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6CA47-BFC5-8763-2728-8C50098E5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For reservations involving children, what is the most common room type, and what is the average price for that room type?</a:t>
            </a:r>
          </a:p>
          <a:p>
            <a:endParaRPr 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19231AD-102D-C821-67CA-229D040F9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0" r="31527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28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5C22E-2281-DC84-FDBC-62913270E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Query 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6F69D-AD09-B789-37A7-2A052D5AF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09" y="1122362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/>
              <a:t>Find the market segment type that generates the highest average price per room.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5A0E419-8DE8-DD17-845C-96DF5A67A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" r="33237" b="-1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9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D1C13-1C0D-95B7-2F42-CB7B9F0F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dirty="0" err="1"/>
              <a:t>OverView</a:t>
            </a:r>
            <a:endParaRPr lang="en-US" sz="3200" dirty="0"/>
          </a:p>
        </p:txBody>
      </p:sp>
      <p:pic>
        <p:nvPicPr>
          <p:cNvPr id="13" name="Picture 12" descr="A bell on a counter&#10;&#10;Description automatically generated">
            <a:extLst>
              <a:ext uri="{FF2B5EF4-FFF2-40B4-BE49-F238E27FC236}">
                <a16:creationId xmlns:a16="http://schemas.microsoft.com/office/drawing/2014/main" id="{D8D7B6B3-E25D-8EA5-3AD8-11F160B60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1" r="53539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DDFB0-AD49-C487-2112-8C06B799C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2000" dirty="0"/>
              <a:t>The hotel industry relies on data to make informed decisions and provide a better guest experience. In</a:t>
            </a:r>
          </a:p>
          <a:p>
            <a:r>
              <a:rPr lang="en-US" sz="2000" dirty="0"/>
              <a:t>this internship, you will work with a hotel reservation dataset to gain insights into guest preferences,</a:t>
            </a:r>
          </a:p>
          <a:p>
            <a:r>
              <a:rPr lang="en-US" sz="2000" dirty="0"/>
              <a:t>booking trends, and other key factors that impact the hotel's operations. You will use SQL to query and</a:t>
            </a:r>
          </a:p>
          <a:p>
            <a:r>
              <a:rPr lang="en-US" sz="2000" dirty="0"/>
              <a:t>analyze the data, as well as answer specific questions about the dataset.</a:t>
            </a:r>
          </a:p>
        </p:txBody>
      </p:sp>
    </p:spTree>
    <p:extLst>
      <p:ext uri="{BB962C8B-B14F-4D97-AF65-F5344CB8AC3E}">
        <p14:creationId xmlns:p14="http://schemas.microsoft.com/office/powerpoint/2010/main" val="254646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2436E-6617-1B89-38C8-7E2B5842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Query 1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B9243-5A8E-BD57-240F-E48693197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What is the total number of reservations in the dataset?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C58200A3-30A2-2D8D-8E37-5214F6D15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5" r="31913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6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67DB-39E5-E446-8D10-79DBFCD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Query 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B540C-4E47-02AD-99C5-F64F1C546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Which meal plan is the most popular among guests?</a:t>
            </a:r>
          </a:p>
          <a:p>
            <a:endParaRPr lang="en-US" sz="2000"/>
          </a:p>
          <a:p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29B4CCB-CF50-7437-86C9-B94F18178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10" r="2592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56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65C7A-7C10-A184-9AFE-70994A4F3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47980-9855-CCB9-56B2-7C5890AC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09" y="953037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is the average price per room for reservations involving children?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9A3C835-9473-CB05-718A-52401056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572744"/>
            <a:ext cx="5536001" cy="36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12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73960-1BB0-C79F-3D4A-CDBCFE4B1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Query 4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44B64-E8BC-1F3A-CB1D-63D6729F4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How many reservations were made for the year 20XX (replace XX with the desired year)?</a:t>
            </a:r>
          </a:p>
          <a:p>
            <a:endParaRPr lang="en-US" sz="2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C5A27C3-33C1-D404-14F0-F8469E4AC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63" r="23321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32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C28A5-6287-D995-CE21-9893BE81D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01618-5ADF-F21D-F6D9-3F5BED589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09" y="953037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is the most commonly booked room type?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8C6018-55C7-0C34-3037-04215CDC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635024"/>
            <a:ext cx="5536001" cy="35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48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F0C94-8FBC-387B-A06B-FC340BEC6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Query 6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F102C-3272-899F-ACB4-563F89E4C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How many reservations fall on a weekend (no_of_weekend_nights &gt; 0)?</a:t>
            </a:r>
          </a:p>
          <a:p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29B1712-AAA9-84FC-CDEC-93A811278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0" r="32398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73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F138A-40A5-4728-6EED-DC0419094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Query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C4F52-9F96-53B1-A1F7-F12B8C83C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09" y="1122362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/>
              <a:t>What is the highest and lowest lead time for reservations?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4A1250-BA5E-F0E7-9DE9-F868A3733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0" r="33509" b="-2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3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120</TotalTime>
  <Words>314</Words>
  <Application>Microsoft Macintosh PowerPoint</Application>
  <PresentationFormat>Widescreen</PresentationFormat>
  <Paragraphs>37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Hotel Management System Analysis with SQL</vt:lpstr>
      <vt:lpstr>OverView</vt:lpstr>
      <vt:lpstr>Query 1 </vt:lpstr>
      <vt:lpstr>Query 2</vt:lpstr>
      <vt:lpstr>Query 3</vt:lpstr>
      <vt:lpstr>Query 4</vt:lpstr>
      <vt:lpstr>Query 5</vt:lpstr>
      <vt:lpstr>Query 6</vt:lpstr>
      <vt:lpstr>Query 7</vt:lpstr>
      <vt:lpstr>Query 8</vt:lpstr>
      <vt:lpstr>Query 9</vt:lpstr>
      <vt:lpstr>Query 10</vt:lpstr>
      <vt:lpstr>Query 11</vt:lpstr>
      <vt:lpstr>Query 12</vt:lpstr>
      <vt:lpstr>Query 13</vt:lpstr>
      <vt:lpstr>Query 14</vt:lpstr>
      <vt:lpstr>Query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 1 : Creating Database</dc:title>
  <dc:creator>vansh Bhalla</dc:creator>
  <cp:lastModifiedBy>vansh Bhalla</cp:lastModifiedBy>
  <cp:revision>2</cp:revision>
  <dcterms:created xsi:type="dcterms:W3CDTF">2024-06-15T16:48:45Z</dcterms:created>
  <dcterms:modified xsi:type="dcterms:W3CDTF">2024-06-26T17:06:17Z</dcterms:modified>
</cp:coreProperties>
</file>